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259" r:id="rId3"/>
    <p:sldId id="268" r:id="rId4"/>
    <p:sldId id="260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1" r:id="rId27"/>
    <p:sldId id="29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55031-9676-4EE4-93F9-50FC21C807AA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3907C-7F99-4EA4-A98F-D41D613B0D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3703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A4600-6D29-44E5-BDAC-E0B5EF24C347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78FC4-073E-4FBD-837E-EFA5336B2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96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EB28-7C3A-482E-9F01-F5B3C9C3512C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922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417C-CA97-4532-9D04-41AF4EE017FA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511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B9166-FED1-4F98-BF9A-6BAE620783C7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646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B94A-2270-4514-AFC7-58285840288B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706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5FFD-77DD-4A26-8FB4-BEF7FEAE09A4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487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0ED-5A6F-4EEF-8F9D-1EE013715878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961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459-54E3-436A-9594-D0DBFCDD67C8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764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A796-0741-41D1-B56A-6D1921F76EB2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829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09AE-9055-4E20-A327-B63B67366A64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938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26C2-068F-4130-A6AD-066D8F3A2A62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852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989A-33FB-4B27-85CB-0C99726C874C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911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3A60F-C607-44A5-AB0C-D72C4C171CCC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973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142" y="2467428"/>
            <a:ext cx="11812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  SCOPE OF DENTAL PUBLIC HEALTH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200" y="5715000"/>
            <a:ext cx="11393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PUBLIC HEALTH DENTISTRY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-14515"/>
            <a:ext cx="1857828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" name="Picture 2" descr="http://www.fauchard.org/awards/award-jpg/300HF/ahmed-300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7910" y="344487"/>
            <a:ext cx="8691563" cy="651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9600" cy="80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Development of Community Dentistry</a:t>
            </a:r>
            <a:endParaRPr kumimoji="0" lang="en-IN" sz="4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143000"/>
            <a:ext cx="8458200" cy="53340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Evident in Egyptian mummies (1500 Yrs ago).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Hippocrates advocated to prevent diseases.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19</a:t>
            </a:r>
            <a:r>
              <a:rPr kumimoji="0" lang="en-US" alt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Century,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prevention,oral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diseases started.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20</a:t>
            </a:r>
            <a:r>
              <a:rPr kumimoji="0" lang="en-US" alt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Century, more specific steps taken.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0675" y="381000"/>
            <a:ext cx="8458200" cy="624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19</a:t>
            </a:r>
            <a:r>
              <a:rPr kumimoji="0" lang="en-US" sz="28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Century;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Restorative procedure became prominent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It started with private practice.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Gold &amp; Silver restorations -made by dentist.                                                         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In 1884, Rein coined the term “Oral Hygiene”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0"/>
            <a:ext cx="8686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1</a:t>
            </a:r>
            <a:r>
              <a:rPr kumimoji="0" lang="en-US" altLang="en-US" sz="4000" b="0" i="0" u="none" strike="noStrike" kern="1200" cap="none" spc="0" normalizeH="0" baseline="3000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</a:t>
            </a:r>
            <a:r>
              <a:rPr kumimoji="0" lang="en-US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two decades of 20</a:t>
            </a:r>
            <a:r>
              <a:rPr kumimoji="0" lang="en-US" altLang="en-US" sz="4000" b="0" i="0" u="none" strike="noStrike" kern="1200" cap="none" spc="0" normalizeH="0" baseline="3000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</a:t>
            </a:r>
            <a:r>
              <a:rPr kumimoji="0" lang="en-US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Century</a:t>
            </a:r>
            <a:endParaRPr kumimoji="0" lang="en-IN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0675" y="1355725"/>
            <a:ext cx="8534400" cy="45720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Awareness created about oral hygiene.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1908, GV Black, discussed brown stain on teeth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Dr. Fredrick McKay of Colorado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Colorado stain (Mottled enamel) discussed</a:t>
            </a: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From 1920 to 1950</a:t>
            </a:r>
            <a:endParaRPr kumimoji="0" lang="en-IN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60525"/>
            <a:ext cx="8428038" cy="44958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Scientific basis, preventive dentistry established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Predisposing factors in dental caries found.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Vitamins and nutritional factors explained.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584325"/>
            <a:ext cx="8458200" cy="43434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Regular dental colleges were started.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Dentist &amp; dental auxiliaries came into existence.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Role of fluorides in preventing dental caries.</a:t>
            </a: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After 1950;</a:t>
            </a:r>
            <a:endParaRPr kumimoji="0" lang="en-I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1163" y="1600200"/>
            <a:ext cx="8229600" cy="44196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Modern era in Community Dentistry started.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Most of the dental disease can be prevented.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Expansion in dental services.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0838" y="609600"/>
            <a:ext cx="8458200" cy="58674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Planned fluoridation of water supply.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Use of fluoride tooth paste became popular.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Scope of community dentistry has started.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It is included in BDS curriculum.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Started with MDS degree courses too.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6096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Aims of Community Dentistry:</a:t>
            </a:r>
            <a:endParaRPr kumimoji="0" lang="en-I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316163"/>
            <a:ext cx="8229600" cy="38862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prevent &amp; Control oral diseases.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promote oral health.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Organized community efforts.</a:t>
            </a: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152400"/>
            <a:ext cx="88392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Objectives of Community Dentistry:</a:t>
            </a:r>
            <a:endParaRPr kumimoji="0" lang="en-IN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4638" y="1493838"/>
            <a:ext cx="8610600" cy="48006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get knowledge about preventive dentistry.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Public health problems in India.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Nutrition, environment &amp; their role in health.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Conducting health survey, health education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94971" y="-93797"/>
            <a:ext cx="9260115" cy="11030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75656" y="894007"/>
            <a:ext cx="9797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1709224" y="1600200"/>
          <a:ext cx="8517989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363"/>
                <a:gridCol w="3484631"/>
                <a:gridCol w="1161544"/>
                <a:gridCol w="851799"/>
                <a:gridCol w="1084108"/>
                <a:gridCol w="1161544"/>
              </a:tblGrid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Sr. No.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Learning Objectives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Domain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Level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Criteria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condition</a:t>
                      </a:r>
                      <a:endParaRPr lang="en-US" sz="1800" dirty="0"/>
                    </a:p>
                  </a:txBody>
                  <a:tcPr/>
                </a:tc>
              </a:tr>
              <a:tr h="911352"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n-US" sz="1800" dirty="0" smtClean="0"/>
                        <a:t>1.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Know history of dentistry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Cognitive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Must know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911352"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n-US" sz="1800" dirty="0" smtClean="0"/>
                        <a:t>2.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Discuss development of Community dentistry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Cognitive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Must know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All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911352"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n-US" sz="1800" dirty="0" smtClean="0"/>
                        <a:t>3.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Enlist aims, objectives &amp; scope of community dentistry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Cognitive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Nice</a:t>
                      </a:r>
                      <a:r>
                        <a:rPr lang="en-US" sz="1800" baseline="0" dirty="0" smtClean="0"/>
                        <a:t> to know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All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911352"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n-US" sz="1800" dirty="0" smtClean="0"/>
                        <a:t>4.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Define of Preventive dentistry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Cognitive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Must know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All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911352"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n-US" sz="1800" dirty="0" smtClean="0"/>
                        <a:t>5.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Define of Community dentistry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Cognitive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Must know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All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9471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762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Scope of Community Dentistry</a:t>
            </a:r>
            <a:endParaRPr kumimoji="0" lang="en-I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309167"/>
            <a:ext cx="8458200" cy="5913437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do survey -prevalence of dental diseases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Helping Government in planning and  preventive programs.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coordinating  the dental camps.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Community trials, clinical trials,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66800"/>
            <a:ext cx="8229600" cy="52578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Health services (WHO, UNICEF)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army (AFMC-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Pune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all health sector (Administrative job)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Ministry of Health (State/Central)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Preventive Dentistry</a:t>
            </a:r>
            <a:endParaRPr kumimoji="0" lang="en-I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50838" y="1889125"/>
            <a:ext cx="11086196" cy="4525963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It is defined as;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“specialized branch of dentistry which deals with prevention and interception of the progress of all dental &amp; oral diseases, prevention &amp; limitation of disabilities &amp; provides rehabilitation”</a:t>
            </a: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Community Dentistry</a:t>
            </a:r>
            <a:endParaRPr kumimoji="0" lang="en-I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34963" y="1981200"/>
            <a:ext cx="11495966" cy="4525963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It is defined as;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“specialized branch of dentistry which deal with delivery of comprehensive dental &amp; oral health care to the masses so as to improve the total dental &amp; oral health of the community as a whole” </a:t>
            </a: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SUMMARY</a:t>
            </a:r>
            <a:endParaRPr kumimoji="0" lang="en-US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74838"/>
            <a:ext cx="8534400" cy="4297362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Dental public health has emerged effectively;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the prevention of oral diseases,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screening for an early diagnosis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and prompt treatment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palliative care for those in the terminal stage.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Expected Question</a:t>
            </a:r>
            <a:endParaRPr kumimoji="0" lang="en-GB" altLang="en-U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Aims and Objectives of Community Dentistry (SAQ)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Scope of Community Dentistry (SAQ)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Define preventive dentistry(SAQ)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Define community dentistry (SAQ)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Bibliography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1825625"/>
            <a:ext cx="10906858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Community Dentistry, by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Vimal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Sikri,Poonam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Sikri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 1</a:t>
            </a:r>
            <a:r>
              <a:rPr kumimoji="0" lang="en-US" alt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Edition,CBS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Publishers, Chpt.1 ,pg no.1-18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Textbook of Essentials of Preventive &amp; Community Dentistry, by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Soben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Peter, 3</a:t>
            </a:r>
            <a:r>
              <a:rPr kumimoji="0" lang="en-US" alt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rd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Edition.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Arya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Publishers,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Chpt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1,pg no.1-20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Textbook of Preventive and Community Dentistry,1</a:t>
            </a:r>
            <a:r>
              <a:rPr kumimoji="0" lang="en-US" alt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Edition, by S.S.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Hiremath,Elsevier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Publications, , Chpt.1 ,pg no.3-18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528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</a:t>
            </a:r>
            <a:endParaRPr kumimoji="0" lang="en-US" altLang="en-US" sz="54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65981" y="1780292"/>
            <a:ext cx="10527324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History of dentistry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Development of Community dentistry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Aims of community dentistry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Objectives of community dentistry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Scope of community dentistry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Definition of Preventive dentistry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Definition of Community dentistry</a:t>
            </a:r>
          </a:p>
        </p:txBody>
      </p:sp>
    </p:spTree>
    <p:extLst>
      <p:ext uri="{BB962C8B-B14F-4D97-AF65-F5344CB8AC3E}">
        <p14:creationId xmlns="" xmlns:p14="http://schemas.microsoft.com/office/powerpoint/2010/main" val="225976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810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History of Dentistry</a:t>
            </a:r>
            <a:endParaRPr kumimoji="0" lang="en-I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524000"/>
            <a:ext cx="8229600" cy="48006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Ancient era dental diseases-used as themes.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Advice from priests for all their problems.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Royal physicians and Barbers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They used to do all types of treatment.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621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" name="Picture 2" descr="http://www.uh.edu/engines/denti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4024" y="812800"/>
            <a:ext cx="4953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777875"/>
            <a:ext cx="8763000" cy="54102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Monks &amp; Priests were required to be  shaven.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They used to do all treatment.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Barbers were appointed for this purpose.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Priests not allowed to do blood operations.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990600"/>
            <a:ext cx="8229600" cy="46482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Experienced barber surgeons train fresher.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Teaching institutions started.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By giving university degrees.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810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History of Dentistry in India.</a:t>
            </a:r>
            <a:endParaRPr kumimoji="0" lang="en-I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447800"/>
            <a:ext cx="8229600" cy="50292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600 BC,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Shushruta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extracted teeth.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All these taught in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Gurukula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Gradually dental teaching institutions started.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1920 , Dr.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Rafiuddin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Ahmed.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762000"/>
            <a:ext cx="8686800" cy="5470525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Later, Dental institutions started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1948, Dentist act was passed &amp; regulated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Bhore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Committee -  new dental colleges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745</Words>
  <Application>Microsoft Office PowerPoint</Application>
  <PresentationFormat>Custom</PresentationFormat>
  <Paragraphs>212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Specific learning Objectives </vt:lpstr>
      <vt:lpstr>Table of Content 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Dr Ram Tiwari</cp:lastModifiedBy>
  <cp:revision>13</cp:revision>
  <dcterms:created xsi:type="dcterms:W3CDTF">2022-05-23T05:15:21Z</dcterms:created>
  <dcterms:modified xsi:type="dcterms:W3CDTF">2022-08-31T05:43:15Z</dcterms:modified>
</cp:coreProperties>
</file>